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Nanum Square" panose="020B0600000101010101" pitchFamily="34" charset="-127"/>
      <p:regular r:id="rId3"/>
    </p:embeddedFont>
    <p:embeddedFont>
      <p:font typeface="Nanum Square Bold" panose="020B0600000101010101" pitchFamily="34" charset="-127"/>
      <p:regular r:id="rId4"/>
      <p:bold r:id="rId5"/>
    </p:embeddedFont>
    <p:embeddedFont>
      <p:font typeface="Nanum Square Ultra-Bold" panose="020B0600000101010101" pitchFamily="34" charset="-127"/>
      <p:regular r:id="rId6"/>
      <p:bold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05" autoAdjust="0"/>
  </p:normalViewPr>
  <p:slideViewPr>
    <p:cSldViewPr>
      <p:cViewPr varScale="1">
        <p:scale>
          <a:sx n="69" d="100"/>
          <a:sy n="69" d="100"/>
        </p:scale>
        <p:origin x="3128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ableStyles" Target="tableStyles.xml"/><Relationship Id="rId5" Type="http://schemas.openxmlformats.org/officeDocument/2006/relationships/font" Target="fonts/font3.fntdata"/><Relationship Id="rId10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29461" y="-355416"/>
            <a:ext cx="8285642" cy="3723074"/>
            <a:chOff x="0" y="0"/>
            <a:chExt cx="3617605" cy="16255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17605" cy="1625536"/>
            </a:xfrm>
            <a:custGeom>
              <a:avLst/>
              <a:gdLst/>
              <a:ahLst/>
              <a:cxnLst/>
              <a:rect l="l" t="t" r="r" b="b"/>
              <a:pathLst>
                <a:path w="3617605" h="1625536">
                  <a:moveTo>
                    <a:pt x="0" y="0"/>
                  </a:moveTo>
                  <a:lnTo>
                    <a:pt x="3617605" y="0"/>
                  </a:lnTo>
                  <a:lnTo>
                    <a:pt x="3617605" y="1625536"/>
                  </a:lnTo>
                  <a:lnTo>
                    <a:pt x="0" y="1625536"/>
                  </a:lnTo>
                  <a:close/>
                </a:path>
              </a:pathLst>
            </a:custGeom>
            <a:solidFill>
              <a:srgbClr val="737373">
                <a:alpha val="7843"/>
              </a:srgbClr>
            </a:solidFill>
          </p:spPr>
          <p:txBody>
            <a:bodyPr/>
            <a:lstStyle/>
            <a:p>
              <a:endParaRPr lang="ko-CN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617605" cy="1673161"/>
            </a:xfrm>
            <a:prstGeom prst="rect">
              <a:avLst/>
            </a:prstGeom>
          </p:spPr>
          <p:txBody>
            <a:bodyPr lIns="23334" tIns="23334" rIns="23334" bIns="23334" rtlCol="0" anchor="ctr"/>
            <a:lstStyle/>
            <a:p>
              <a:pPr algn="ctr">
                <a:lnSpc>
                  <a:spcPts val="146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571891" y="4018989"/>
            <a:ext cx="2925944" cy="0"/>
          </a:xfrm>
          <a:prstGeom prst="line">
            <a:avLst/>
          </a:prstGeom>
          <a:ln w="9525" cap="rnd">
            <a:solidFill>
              <a:srgbClr val="737373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CN" altLang="en-US"/>
          </a:p>
        </p:txBody>
      </p:sp>
      <p:sp>
        <p:nvSpPr>
          <p:cNvPr id="6" name="AutoShape 6"/>
          <p:cNvSpPr/>
          <p:nvPr/>
        </p:nvSpPr>
        <p:spPr>
          <a:xfrm flipV="1">
            <a:off x="571891" y="6191419"/>
            <a:ext cx="2925944" cy="0"/>
          </a:xfrm>
          <a:prstGeom prst="line">
            <a:avLst/>
          </a:prstGeom>
          <a:ln w="9525" cap="rnd">
            <a:solidFill>
              <a:srgbClr val="737373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CN" altLang="en-US"/>
          </a:p>
        </p:txBody>
      </p:sp>
      <p:sp>
        <p:nvSpPr>
          <p:cNvPr id="7" name="AutoShape 7"/>
          <p:cNvSpPr/>
          <p:nvPr/>
        </p:nvSpPr>
        <p:spPr>
          <a:xfrm flipV="1">
            <a:off x="571891" y="8452817"/>
            <a:ext cx="2925944" cy="0"/>
          </a:xfrm>
          <a:prstGeom prst="line">
            <a:avLst/>
          </a:prstGeom>
          <a:ln w="9525" cap="rnd">
            <a:solidFill>
              <a:srgbClr val="737373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CN" altLang="en-US"/>
          </a:p>
        </p:txBody>
      </p:sp>
      <p:sp>
        <p:nvSpPr>
          <p:cNvPr id="8" name="AutoShape 8"/>
          <p:cNvSpPr/>
          <p:nvPr/>
        </p:nvSpPr>
        <p:spPr>
          <a:xfrm flipV="1">
            <a:off x="4062165" y="4018989"/>
            <a:ext cx="2925944" cy="0"/>
          </a:xfrm>
          <a:prstGeom prst="line">
            <a:avLst/>
          </a:prstGeom>
          <a:ln w="9525" cap="rnd">
            <a:solidFill>
              <a:srgbClr val="737373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CN" altLang="en-US"/>
          </a:p>
        </p:txBody>
      </p:sp>
      <p:sp>
        <p:nvSpPr>
          <p:cNvPr id="9" name="AutoShape 9"/>
          <p:cNvSpPr/>
          <p:nvPr/>
        </p:nvSpPr>
        <p:spPr>
          <a:xfrm>
            <a:off x="4062165" y="5873713"/>
            <a:ext cx="2925944" cy="0"/>
          </a:xfrm>
          <a:prstGeom prst="line">
            <a:avLst/>
          </a:prstGeom>
          <a:ln w="9525" cap="rnd">
            <a:solidFill>
              <a:srgbClr val="737373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CN" altLang="en-US"/>
          </a:p>
        </p:txBody>
      </p:sp>
      <p:sp>
        <p:nvSpPr>
          <p:cNvPr id="10" name="AutoShape 10"/>
          <p:cNvSpPr/>
          <p:nvPr/>
        </p:nvSpPr>
        <p:spPr>
          <a:xfrm>
            <a:off x="4062165" y="7838933"/>
            <a:ext cx="2925944" cy="0"/>
          </a:xfrm>
          <a:prstGeom prst="line">
            <a:avLst/>
          </a:prstGeom>
          <a:ln w="9525" cap="rnd">
            <a:solidFill>
              <a:srgbClr val="737373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CN" altLang="en-US"/>
          </a:p>
        </p:txBody>
      </p:sp>
      <p:grpSp>
        <p:nvGrpSpPr>
          <p:cNvPr id="11" name="Group 11"/>
          <p:cNvGrpSpPr/>
          <p:nvPr/>
        </p:nvGrpSpPr>
        <p:grpSpPr>
          <a:xfrm>
            <a:off x="441715" y="643942"/>
            <a:ext cx="2070751" cy="2298015"/>
            <a:chOff x="0" y="0"/>
            <a:chExt cx="899270" cy="99796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99270" cy="997964"/>
            </a:xfrm>
            <a:custGeom>
              <a:avLst/>
              <a:gdLst/>
              <a:ahLst/>
              <a:cxnLst/>
              <a:rect l="l" t="t" r="r" b="b"/>
              <a:pathLst>
                <a:path w="899270" h="997964">
                  <a:moveTo>
                    <a:pt x="449635" y="0"/>
                  </a:moveTo>
                  <a:cubicBezTo>
                    <a:pt x="201309" y="0"/>
                    <a:pt x="0" y="223402"/>
                    <a:pt x="0" y="498982"/>
                  </a:cubicBezTo>
                  <a:cubicBezTo>
                    <a:pt x="0" y="774563"/>
                    <a:pt x="201309" y="997964"/>
                    <a:pt x="449635" y="997964"/>
                  </a:cubicBezTo>
                  <a:cubicBezTo>
                    <a:pt x="697962" y="997964"/>
                    <a:pt x="899270" y="774563"/>
                    <a:pt x="899270" y="498982"/>
                  </a:cubicBezTo>
                  <a:cubicBezTo>
                    <a:pt x="899270" y="223402"/>
                    <a:pt x="697962" y="0"/>
                    <a:pt x="449635" y="0"/>
                  </a:cubicBezTo>
                  <a:close/>
                </a:path>
              </a:pathLst>
            </a:custGeom>
            <a:blipFill>
              <a:blip r:embed="rId2"/>
              <a:stretch>
                <a:fillRect l="-4391" t="-581" r="-6161" b="-48941"/>
              </a:stretch>
            </a:blipFill>
          </p:spPr>
          <p:txBody>
            <a:bodyPr/>
            <a:lstStyle/>
            <a:p>
              <a:endParaRPr lang="ko-CN" altLang="en-US"/>
            </a:p>
          </p:txBody>
        </p:sp>
      </p:grpSp>
      <p:sp>
        <p:nvSpPr>
          <p:cNvPr id="13" name="AutoShape 13"/>
          <p:cNvSpPr/>
          <p:nvPr/>
        </p:nvSpPr>
        <p:spPr>
          <a:xfrm>
            <a:off x="2872421" y="1807237"/>
            <a:ext cx="358771" cy="0"/>
          </a:xfrm>
          <a:prstGeom prst="line">
            <a:avLst/>
          </a:prstGeom>
          <a:ln w="28575" cap="rnd">
            <a:solidFill>
              <a:srgbClr val="5271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CN" altLang="en-US"/>
          </a:p>
        </p:txBody>
      </p:sp>
      <p:grpSp>
        <p:nvGrpSpPr>
          <p:cNvPr id="14" name="Group 14"/>
          <p:cNvGrpSpPr/>
          <p:nvPr/>
        </p:nvGrpSpPr>
        <p:grpSpPr>
          <a:xfrm>
            <a:off x="5202701" y="8021926"/>
            <a:ext cx="1268061" cy="127003"/>
            <a:chOff x="0" y="0"/>
            <a:chExt cx="565232" cy="5661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65232" cy="56611"/>
            </a:xfrm>
            <a:custGeom>
              <a:avLst/>
              <a:gdLst/>
              <a:ahLst/>
              <a:cxnLst/>
              <a:rect l="l" t="t" r="r" b="b"/>
              <a:pathLst>
                <a:path w="565232" h="56611">
                  <a:moveTo>
                    <a:pt x="28305" y="0"/>
                  </a:moveTo>
                  <a:lnTo>
                    <a:pt x="536926" y="0"/>
                  </a:lnTo>
                  <a:cubicBezTo>
                    <a:pt x="552559" y="0"/>
                    <a:pt x="565232" y="12673"/>
                    <a:pt x="565232" y="28305"/>
                  </a:cubicBezTo>
                  <a:lnTo>
                    <a:pt x="565232" y="28305"/>
                  </a:lnTo>
                  <a:cubicBezTo>
                    <a:pt x="565232" y="35813"/>
                    <a:pt x="562250" y="43012"/>
                    <a:pt x="556941" y="48320"/>
                  </a:cubicBezTo>
                  <a:cubicBezTo>
                    <a:pt x="551633" y="53629"/>
                    <a:pt x="544433" y="56611"/>
                    <a:pt x="536926" y="56611"/>
                  </a:cubicBezTo>
                  <a:lnTo>
                    <a:pt x="28305" y="56611"/>
                  </a:lnTo>
                  <a:cubicBezTo>
                    <a:pt x="20798" y="56611"/>
                    <a:pt x="13599" y="53629"/>
                    <a:pt x="8290" y="48320"/>
                  </a:cubicBezTo>
                  <a:cubicBezTo>
                    <a:pt x="2982" y="43012"/>
                    <a:pt x="0" y="35813"/>
                    <a:pt x="0" y="28305"/>
                  </a:cubicBezTo>
                  <a:lnTo>
                    <a:pt x="0" y="28305"/>
                  </a:lnTo>
                  <a:cubicBezTo>
                    <a:pt x="0" y="20798"/>
                    <a:pt x="2982" y="13599"/>
                    <a:pt x="8290" y="8290"/>
                  </a:cubicBezTo>
                  <a:cubicBezTo>
                    <a:pt x="13599" y="2982"/>
                    <a:pt x="20798" y="0"/>
                    <a:pt x="28305" y="0"/>
                  </a:cubicBezTo>
                  <a:close/>
                </a:path>
              </a:pathLst>
            </a:custGeom>
            <a:solidFill>
              <a:srgbClr val="5271FF">
                <a:alpha val="40000"/>
              </a:srgbClr>
            </a:solidFill>
          </p:spPr>
          <p:txBody>
            <a:bodyPr/>
            <a:lstStyle/>
            <a:p>
              <a:endParaRPr lang="ko-CN" alt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565232" cy="104236"/>
            </a:xfrm>
            <a:prstGeom prst="rect">
              <a:avLst/>
            </a:prstGeom>
          </p:spPr>
          <p:txBody>
            <a:bodyPr lIns="23334" tIns="23334" rIns="23334" bIns="23334" rtlCol="0" anchor="ctr"/>
            <a:lstStyle/>
            <a:p>
              <a:pPr algn="ctr">
                <a:lnSpc>
                  <a:spcPts val="146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937825" y="8021926"/>
            <a:ext cx="1416226" cy="127003"/>
            <a:chOff x="0" y="0"/>
            <a:chExt cx="631276" cy="5661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1276" cy="56611"/>
            </a:xfrm>
            <a:custGeom>
              <a:avLst/>
              <a:gdLst/>
              <a:ahLst/>
              <a:cxnLst/>
              <a:rect l="l" t="t" r="r" b="b"/>
              <a:pathLst>
                <a:path w="631276" h="56611">
                  <a:moveTo>
                    <a:pt x="28305" y="0"/>
                  </a:moveTo>
                  <a:lnTo>
                    <a:pt x="602970" y="0"/>
                  </a:lnTo>
                  <a:cubicBezTo>
                    <a:pt x="618603" y="0"/>
                    <a:pt x="631276" y="12673"/>
                    <a:pt x="631276" y="28305"/>
                  </a:cubicBezTo>
                  <a:lnTo>
                    <a:pt x="631276" y="28305"/>
                  </a:lnTo>
                  <a:cubicBezTo>
                    <a:pt x="631276" y="35813"/>
                    <a:pt x="628294" y="43012"/>
                    <a:pt x="622985" y="48320"/>
                  </a:cubicBezTo>
                  <a:cubicBezTo>
                    <a:pt x="617677" y="53629"/>
                    <a:pt x="610477" y="56611"/>
                    <a:pt x="602970" y="56611"/>
                  </a:cubicBezTo>
                  <a:lnTo>
                    <a:pt x="28305" y="56611"/>
                  </a:lnTo>
                  <a:cubicBezTo>
                    <a:pt x="20798" y="56611"/>
                    <a:pt x="13599" y="53629"/>
                    <a:pt x="8290" y="48320"/>
                  </a:cubicBezTo>
                  <a:cubicBezTo>
                    <a:pt x="2982" y="43012"/>
                    <a:pt x="0" y="35813"/>
                    <a:pt x="0" y="28305"/>
                  </a:cubicBezTo>
                  <a:lnTo>
                    <a:pt x="0" y="28305"/>
                  </a:lnTo>
                  <a:cubicBezTo>
                    <a:pt x="0" y="20798"/>
                    <a:pt x="2982" y="13599"/>
                    <a:pt x="8290" y="8290"/>
                  </a:cubicBezTo>
                  <a:cubicBezTo>
                    <a:pt x="13599" y="2982"/>
                    <a:pt x="20798" y="0"/>
                    <a:pt x="28305" y="0"/>
                  </a:cubicBez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ko-CN" alt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631276" cy="104236"/>
            </a:xfrm>
            <a:prstGeom prst="rect">
              <a:avLst/>
            </a:prstGeom>
          </p:spPr>
          <p:txBody>
            <a:bodyPr lIns="23334" tIns="23334" rIns="23334" bIns="23334" rtlCol="0" anchor="ctr"/>
            <a:lstStyle/>
            <a:p>
              <a:pPr algn="ctr">
                <a:lnSpc>
                  <a:spcPts val="146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202701" y="8315221"/>
            <a:ext cx="1268061" cy="127003"/>
            <a:chOff x="0" y="0"/>
            <a:chExt cx="565232" cy="5661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65232" cy="56611"/>
            </a:xfrm>
            <a:custGeom>
              <a:avLst/>
              <a:gdLst/>
              <a:ahLst/>
              <a:cxnLst/>
              <a:rect l="l" t="t" r="r" b="b"/>
              <a:pathLst>
                <a:path w="565232" h="56611">
                  <a:moveTo>
                    <a:pt x="28305" y="0"/>
                  </a:moveTo>
                  <a:lnTo>
                    <a:pt x="536926" y="0"/>
                  </a:lnTo>
                  <a:cubicBezTo>
                    <a:pt x="552559" y="0"/>
                    <a:pt x="565232" y="12673"/>
                    <a:pt x="565232" y="28305"/>
                  </a:cubicBezTo>
                  <a:lnTo>
                    <a:pt x="565232" y="28305"/>
                  </a:lnTo>
                  <a:cubicBezTo>
                    <a:pt x="565232" y="35813"/>
                    <a:pt x="562250" y="43012"/>
                    <a:pt x="556941" y="48320"/>
                  </a:cubicBezTo>
                  <a:cubicBezTo>
                    <a:pt x="551633" y="53629"/>
                    <a:pt x="544433" y="56611"/>
                    <a:pt x="536926" y="56611"/>
                  </a:cubicBezTo>
                  <a:lnTo>
                    <a:pt x="28305" y="56611"/>
                  </a:lnTo>
                  <a:cubicBezTo>
                    <a:pt x="20798" y="56611"/>
                    <a:pt x="13599" y="53629"/>
                    <a:pt x="8290" y="48320"/>
                  </a:cubicBezTo>
                  <a:cubicBezTo>
                    <a:pt x="2982" y="43012"/>
                    <a:pt x="0" y="35813"/>
                    <a:pt x="0" y="28305"/>
                  </a:cubicBezTo>
                  <a:lnTo>
                    <a:pt x="0" y="28305"/>
                  </a:lnTo>
                  <a:cubicBezTo>
                    <a:pt x="0" y="20798"/>
                    <a:pt x="2982" y="13599"/>
                    <a:pt x="8290" y="8290"/>
                  </a:cubicBezTo>
                  <a:cubicBezTo>
                    <a:pt x="13599" y="2982"/>
                    <a:pt x="20798" y="0"/>
                    <a:pt x="28305" y="0"/>
                  </a:cubicBezTo>
                  <a:close/>
                </a:path>
              </a:pathLst>
            </a:custGeom>
            <a:solidFill>
              <a:srgbClr val="5271FF">
                <a:alpha val="40000"/>
              </a:srgbClr>
            </a:solidFill>
          </p:spPr>
          <p:txBody>
            <a:bodyPr/>
            <a:lstStyle/>
            <a:p>
              <a:endParaRPr lang="ko-CN" alt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565232" cy="104236"/>
            </a:xfrm>
            <a:prstGeom prst="rect">
              <a:avLst/>
            </a:prstGeom>
          </p:spPr>
          <p:txBody>
            <a:bodyPr lIns="23334" tIns="23334" rIns="23334" bIns="23334" rtlCol="0" anchor="ctr"/>
            <a:lstStyle/>
            <a:p>
              <a:pPr algn="ctr">
                <a:lnSpc>
                  <a:spcPts val="146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937825" y="8315221"/>
            <a:ext cx="1416226" cy="127003"/>
            <a:chOff x="0" y="0"/>
            <a:chExt cx="631276" cy="5661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631276" cy="56611"/>
            </a:xfrm>
            <a:custGeom>
              <a:avLst/>
              <a:gdLst/>
              <a:ahLst/>
              <a:cxnLst/>
              <a:rect l="l" t="t" r="r" b="b"/>
              <a:pathLst>
                <a:path w="631276" h="56611">
                  <a:moveTo>
                    <a:pt x="28305" y="0"/>
                  </a:moveTo>
                  <a:lnTo>
                    <a:pt x="602970" y="0"/>
                  </a:lnTo>
                  <a:cubicBezTo>
                    <a:pt x="618603" y="0"/>
                    <a:pt x="631276" y="12673"/>
                    <a:pt x="631276" y="28305"/>
                  </a:cubicBezTo>
                  <a:lnTo>
                    <a:pt x="631276" y="28305"/>
                  </a:lnTo>
                  <a:cubicBezTo>
                    <a:pt x="631276" y="35813"/>
                    <a:pt x="628294" y="43012"/>
                    <a:pt x="622985" y="48320"/>
                  </a:cubicBezTo>
                  <a:cubicBezTo>
                    <a:pt x="617677" y="53629"/>
                    <a:pt x="610477" y="56611"/>
                    <a:pt x="602970" y="56611"/>
                  </a:cubicBezTo>
                  <a:lnTo>
                    <a:pt x="28305" y="56611"/>
                  </a:lnTo>
                  <a:cubicBezTo>
                    <a:pt x="20798" y="56611"/>
                    <a:pt x="13599" y="53629"/>
                    <a:pt x="8290" y="48320"/>
                  </a:cubicBezTo>
                  <a:cubicBezTo>
                    <a:pt x="2982" y="43012"/>
                    <a:pt x="0" y="35813"/>
                    <a:pt x="0" y="28305"/>
                  </a:cubicBezTo>
                  <a:lnTo>
                    <a:pt x="0" y="28305"/>
                  </a:lnTo>
                  <a:cubicBezTo>
                    <a:pt x="0" y="20798"/>
                    <a:pt x="2982" y="13599"/>
                    <a:pt x="8290" y="8290"/>
                  </a:cubicBezTo>
                  <a:cubicBezTo>
                    <a:pt x="13599" y="2982"/>
                    <a:pt x="20798" y="0"/>
                    <a:pt x="28305" y="0"/>
                  </a:cubicBez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ko-CN" alt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631276" cy="104236"/>
            </a:xfrm>
            <a:prstGeom prst="rect">
              <a:avLst/>
            </a:prstGeom>
          </p:spPr>
          <p:txBody>
            <a:bodyPr lIns="23334" tIns="23334" rIns="23334" bIns="23334" rtlCol="0" anchor="ctr"/>
            <a:lstStyle/>
            <a:p>
              <a:pPr algn="ctr">
                <a:lnSpc>
                  <a:spcPts val="146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202701" y="8608516"/>
            <a:ext cx="1268061" cy="127003"/>
            <a:chOff x="0" y="0"/>
            <a:chExt cx="565232" cy="56611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565232" cy="56611"/>
            </a:xfrm>
            <a:custGeom>
              <a:avLst/>
              <a:gdLst/>
              <a:ahLst/>
              <a:cxnLst/>
              <a:rect l="l" t="t" r="r" b="b"/>
              <a:pathLst>
                <a:path w="565232" h="56611">
                  <a:moveTo>
                    <a:pt x="28305" y="0"/>
                  </a:moveTo>
                  <a:lnTo>
                    <a:pt x="536926" y="0"/>
                  </a:lnTo>
                  <a:cubicBezTo>
                    <a:pt x="552559" y="0"/>
                    <a:pt x="565232" y="12673"/>
                    <a:pt x="565232" y="28305"/>
                  </a:cubicBezTo>
                  <a:lnTo>
                    <a:pt x="565232" y="28305"/>
                  </a:lnTo>
                  <a:cubicBezTo>
                    <a:pt x="565232" y="35813"/>
                    <a:pt x="562250" y="43012"/>
                    <a:pt x="556941" y="48320"/>
                  </a:cubicBezTo>
                  <a:cubicBezTo>
                    <a:pt x="551633" y="53629"/>
                    <a:pt x="544433" y="56611"/>
                    <a:pt x="536926" y="56611"/>
                  </a:cubicBezTo>
                  <a:lnTo>
                    <a:pt x="28305" y="56611"/>
                  </a:lnTo>
                  <a:cubicBezTo>
                    <a:pt x="20798" y="56611"/>
                    <a:pt x="13599" y="53629"/>
                    <a:pt x="8290" y="48320"/>
                  </a:cubicBezTo>
                  <a:cubicBezTo>
                    <a:pt x="2982" y="43012"/>
                    <a:pt x="0" y="35813"/>
                    <a:pt x="0" y="28305"/>
                  </a:cubicBezTo>
                  <a:lnTo>
                    <a:pt x="0" y="28305"/>
                  </a:lnTo>
                  <a:cubicBezTo>
                    <a:pt x="0" y="20798"/>
                    <a:pt x="2982" y="13599"/>
                    <a:pt x="8290" y="8290"/>
                  </a:cubicBezTo>
                  <a:cubicBezTo>
                    <a:pt x="13599" y="2982"/>
                    <a:pt x="20798" y="0"/>
                    <a:pt x="28305" y="0"/>
                  </a:cubicBezTo>
                  <a:close/>
                </a:path>
              </a:pathLst>
            </a:custGeom>
            <a:solidFill>
              <a:srgbClr val="5271FF">
                <a:alpha val="40000"/>
              </a:srgbClr>
            </a:solidFill>
          </p:spPr>
          <p:txBody>
            <a:bodyPr/>
            <a:lstStyle/>
            <a:p>
              <a:endParaRPr lang="ko-CN" alt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47625"/>
              <a:ext cx="565232" cy="104236"/>
            </a:xfrm>
            <a:prstGeom prst="rect">
              <a:avLst/>
            </a:prstGeom>
          </p:spPr>
          <p:txBody>
            <a:bodyPr lIns="23334" tIns="23334" rIns="23334" bIns="23334" rtlCol="0" anchor="ctr"/>
            <a:lstStyle/>
            <a:p>
              <a:pPr algn="ctr">
                <a:lnSpc>
                  <a:spcPts val="1469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4937825" y="8608516"/>
            <a:ext cx="1268061" cy="127003"/>
            <a:chOff x="0" y="0"/>
            <a:chExt cx="565232" cy="56611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565232" cy="56611"/>
            </a:xfrm>
            <a:custGeom>
              <a:avLst/>
              <a:gdLst/>
              <a:ahLst/>
              <a:cxnLst/>
              <a:rect l="l" t="t" r="r" b="b"/>
              <a:pathLst>
                <a:path w="565232" h="56611">
                  <a:moveTo>
                    <a:pt x="28305" y="0"/>
                  </a:moveTo>
                  <a:lnTo>
                    <a:pt x="536926" y="0"/>
                  </a:lnTo>
                  <a:cubicBezTo>
                    <a:pt x="552559" y="0"/>
                    <a:pt x="565232" y="12673"/>
                    <a:pt x="565232" y="28305"/>
                  </a:cubicBezTo>
                  <a:lnTo>
                    <a:pt x="565232" y="28305"/>
                  </a:lnTo>
                  <a:cubicBezTo>
                    <a:pt x="565232" y="35813"/>
                    <a:pt x="562250" y="43012"/>
                    <a:pt x="556941" y="48320"/>
                  </a:cubicBezTo>
                  <a:cubicBezTo>
                    <a:pt x="551633" y="53629"/>
                    <a:pt x="544433" y="56611"/>
                    <a:pt x="536926" y="56611"/>
                  </a:cubicBezTo>
                  <a:lnTo>
                    <a:pt x="28305" y="56611"/>
                  </a:lnTo>
                  <a:cubicBezTo>
                    <a:pt x="20798" y="56611"/>
                    <a:pt x="13599" y="53629"/>
                    <a:pt x="8290" y="48320"/>
                  </a:cubicBezTo>
                  <a:cubicBezTo>
                    <a:pt x="2982" y="43012"/>
                    <a:pt x="0" y="35813"/>
                    <a:pt x="0" y="28305"/>
                  </a:cubicBezTo>
                  <a:lnTo>
                    <a:pt x="0" y="28305"/>
                  </a:lnTo>
                  <a:cubicBezTo>
                    <a:pt x="0" y="20798"/>
                    <a:pt x="2982" y="13599"/>
                    <a:pt x="8290" y="8290"/>
                  </a:cubicBezTo>
                  <a:cubicBezTo>
                    <a:pt x="13599" y="2982"/>
                    <a:pt x="20798" y="0"/>
                    <a:pt x="28305" y="0"/>
                  </a:cubicBez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ko-CN" alt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47625"/>
              <a:ext cx="565232" cy="104236"/>
            </a:xfrm>
            <a:prstGeom prst="rect">
              <a:avLst/>
            </a:prstGeom>
          </p:spPr>
          <p:txBody>
            <a:bodyPr lIns="23334" tIns="23334" rIns="23334" bIns="23334" rtlCol="0" anchor="ctr"/>
            <a:lstStyle/>
            <a:p>
              <a:pPr algn="ctr">
                <a:lnSpc>
                  <a:spcPts val="1469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5202701" y="8901811"/>
            <a:ext cx="1268061" cy="127003"/>
            <a:chOff x="0" y="0"/>
            <a:chExt cx="565232" cy="56611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565232" cy="56611"/>
            </a:xfrm>
            <a:custGeom>
              <a:avLst/>
              <a:gdLst/>
              <a:ahLst/>
              <a:cxnLst/>
              <a:rect l="l" t="t" r="r" b="b"/>
              <a:pathLst>
                <a:path w="565232" h="56611">
                  <a:moveTo>
                    <a:pt x="28305" y="0"/>
                  </a:moveTo>
                  <a:lnTo>
                    <a:pt x="536926" y="0"/>
                  </a:lnTo>
                  <a:cubicBezTo>
                    <a:pt x="552559" y="0"/>
                    <a:pt x="565232" y="12673"/>
                    <a:pt x="565232" y="28305"/>
                  </a:cubicBezTo>
                  <a:lnTo>
                    <a:pt x="565232" y="28305"/>
                  </a:lnTo>
                  <a:cubicBezTo>
                    <a:pt x="565232" y="35813"/>
                    <a:pt x="562250" y="43012"/>
                    <a:pt x="556941" y="48320"/>
                  </a:cubicBezTo>
                  <a:cubicBezTo>
                    <a:pt x="551633" y="53629"/>
                    <a:pt x="544433" y="56611"/>
                    <a:pt x="536926" y="56611"/>
                  </a:cubicBezTo>
                  <a:lnTo>
                    <a:pt x="28305" y="56611"/>
                  </a:lnTo>
                  <a:cubicBezTo>
                    <a:pt x="20798" y="56611"/>
                    <a:pt x="13599" y="53629"/>
                    <a:pt x="8290" y="48320"/>
                  </a:cubicBezTo>
                  <a:cubicBezTo>
                    <a:pt x="2982" y="43012"/>
                    <a:pt x="0" y="35813"/>
                    <a:pt x="0" y="28305"/>
                  </a:cubicBezTo>
                  <a:lnTo>
                    <a:pt x="0" y="28305"/>
                  </a:lnTo>
                  <a:cubicBezTo>
                    <a:pt x="0" y="20798"/>
                    <a:pt x="2982" y="13599"/>
                    <a:pt x="8290" y="8290"/>
                  </a:cubicBezTo>
                  <a:cubicBezTo>
                    <a:pt x="13599" y="2982"/>
                    <a:pt x="20798" y="0"/>
                    <a:pt x="28305" y="0"/>
                  </a:cubicBezTo>
                  <a:close/>
                </a:path>
              </a:pathLst>
            </a:custGeom>
            <a:solidFill>
              <a:srgbClr val="5271FF">
                <a:alpha val="40000"/>
              </a:srgbClr>
            </a:solidFill>
          </p:spPr>
          <p:txBody>
            <a:bodyPr/>
            <a:lstStyle/>
            <a:p>
              <a:endParaRPr lang="ko-CN" alt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47625"/>
              <a:ext cx="565232" cy="104236"/>
            </a:xfrm>
            <a:prstGeom prst="rect">
              <a:avLst/>
            </a:prstGeom>
          </p:spPr>
          <p:txBody>
            <a:bodyPr lIns="23334" tIns="23334" rIns="23334" bIns="23334" rtlCol="0" anchor="ctr"/>
            <a:lstStyle/>
            <a:p>
              <a:pPr algn="ctr">
                <a:lnSpc>
                  <a:spcPts val="1469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4937825" y="8901811"/>
            <a:ext cx="1268061" cy="127003"/>
            <a:chOff x="0" y="0"/>
            <a:chExt cx="565232" cy="56611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565232" cy="56611"/>
            </a:xfrm>
            <a:custGeom>
              <a:avLst/>
              <a:gdLst/>
              <a:ahLst/>
              <a:cxnLst/>
              <a:rect l="l" t="t" r="r" b="b"/>
              <a:pathLst>
                <a:path w="565232" h="56611">
                  <a:moveTo>
                    <a:pt x="28305" y="0"/>
                  </a:moveTo>
                  <a:lnTo>
                    <a:pt x="536926" y="0"/>
                  </a:lnTo>
                  <a:cubicBezTo>
                    <a:pt x="552559" y="0"/>
                    <a:pt x="565232" y="12673"/>
                    <a:pt x="565232" y="28305"/>
                  </a:cubicBezTo>
                  <a:lnTo>
                    <a:pt x="565232" y="28305"/>
                  </a:lnTo>
                  <a:cubicBezTo>
                    <a:pt x="565232" y="35813"/>
                    <a:pt x="562250" y="43012"/>
                    <a:pt x="556941" y="48320"/>
                  </a:cubicBezTo>
                  <a:cubicBezTo>
                    <a:pt x="551633" y="53629"/>
                    <a:pt x="544433" y="56611"/>
                    <a:pt x="536926" y="56611"/>
                  </a:cubicBezTo>
                  <a:lnTo>
                    <a:pt x="28305" y="56611"/>
                  </a:lnTo>
                  <a:cubicBezTo>
                    <a:pt x="20798" y="56611"/>
                    <a:pt x="13599" y="53629"/>
                    <a:pt x="8290" y="48320"/>
                  </a:cubicBezTo>
                  <a:cubicBezTo>
                    <a:pt x="2982" y="43012"/>
                    <a:pt x="0" y="35813"/>
                    <a:pt x="0" y="28305"/>
                  </a:cubicBezTo>
                  <a:lnTo>
                    <a:pt x="0" y="28305"/>
                  </a:lnTo>
                  <a:cubicBezTo>
                    <a:pt x="0" y="20798"/>
                    <a:pt x="2982" y="13599"/>
                    <a:pt x="8290" y="8290"/>
                  </a:cubicBezTo>
                  <a:cubicBezTo>
                    <a:pt x="13599" y="2982"/>
                    <a:pt x="20798" y="0"/>
                    <a:pt x="28305" y="0"/>
                  </a:cubicBez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ko-CN" alt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47625"/>
              <a:ext cx="565232" cy="104236"/>
            </a:xfrm>
            <a:prstGeom prst="rect">
              <a:avLst/>
            </a:prstGeom>
          </p:spPr>
          <p:txBody>
            <a:bodyPr lIns="23334" tIns="23334" rIns="23334" bIns="23334" rtlCol="0" anchor="ctr"/>
            <a:lstStyle/>
            <a:p>
              <a:pPr algn="ctr">
                <a:lnSpc>
                  <a:spcPts val="1469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5202701" y="9195106"/>
            <a:ext cx="1268061" cy="127003"/>
            <a:chOff x="0" y="0"/>
            <a:chExt cx="565232" cy="56611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565232" cy="56611"/>
            </a:xfrm>
            <a:custGeom>
              <a:avLst/>
              <a:gdLst/>
              <a:ahLst/>
              <a:cxnLst/>
              <a:rect l="l" t="t" r="r" b="b"/>
              <a:pathLst>
                <a:path w="565232" h="56611">
                  <a:moveTo>
                    <a:pt x="28305" y="0"/>
                  </a:moveTo>
                  <a:lnTo>
                    <a:pt x="536926" y="0"/>
                  </a:lnTo>
                  <a:cubicBezTo>
                    <a:pt x="552559" y="0"/>
                    <a:pt x="565232" y="12673"/>
                    <a:pt x="565232" y="28305"/>
                  </a:cubicBezTo>
                  <a:lnTo>
                    <a:pt x="565232" y="28305"/>
                  </a:lnTo>
                  <a:cubicBezTo>
                    <a:pt x="565232" y="35813"/>
                    <a:pt x="562250" y="43012"/>
                    <a:pt x="556941" y="48320"/>
                  </a:cubicBezTo>
                  <a:cubicBezTo>
                    <a:pt x="551633" y="53629"/>
                    <a:pt x="544433" y="56611"/>
                    <a:pt x="536926" y="56611"/>
                  </a:cubicBezTo>
                  <a:lnTo>
                    <a:pt x="28305" y="56611"/>
                  </a:lnTo>
                  <a:cubicBezTo>
                    <a:pt x="20798" y="56611"/>
                    <a:pt x="13599" y="53629"/>
                    <a:pt x="8290" y="48320"/>
                  </a:cubicBezTo>
                  <a:cubicBezTo>
                    <a:pt x="2982" y="43012"/>
                    <a:pt x="0" y="35813"/>
                    <a:pt x="0" y="28305"/>
                  </a:cubicBezTo>
                  <a:lnTo>
                    <a:pt x="0" y="28305"/>
                  </a:lnTo>
                  <a:cubicBezTo>
                    <a:pt x="0" y="20798"/>
                    <a:pt x="2982" y="13599"/>
                    <a:pt x="8290" y="8290"/>
                  </a:cubicBezTo>
                  <a:cubicBezTo>
                    <a:pt x="13599" y="2982"/>
                    <a:pt x="20798" y="0"/>
                    <a:pt x="28305" y="0"/>
                  </a:cubicBezTo>
                  <a:close/>
                </a:path>
              </a:pathLst>
            </a:custGeom>
            <a:solidFill>
              <a:srgbClr val="5271FF">
                <a:alpha val="40000"/>
              </a:srgbClr>
            </a:solidFill>
          </p:spPr>
          <p:txBody>
            <a:bodyPr/>
            <a:lstStyle/>
            <a:p>
              <a:endParaRPr lang="ko-CN" altLang="en-US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47625"/>
              <a:ext cx="565232" cy="104236"/>
            </a:xfrm>
            <a:prstGeom prst="rect">
              <a:avLst/>
            </a:prstGeom>
          </p:spPr>
          <p:txBody>
            <a:bodyPr lIns="23334" tIns="23334" rIns="23334" bIns="23334" rtlCol="0" anchor="ctr"/>
            <a:lstStyle/>
            <a:p>
              <a:pPr algn="ctr">
                <a:lnSpc>
                  <a:spcPts val="1469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4937825" y="9195106"/>
            <a:ext cx="1268061" cy="127003"/>
            <a:chOff x="0" y="0"/>
            <a:chExt cx="565232" cy="56611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565232" cy="56611"/>
            </a:xfrm>
            <a:custGeom>
              <a:avLst/>
              <a:gdLst/>
              <a:ahLst/>
              <a:cxnLst/>
              <a:rect l="l" t="t" r="r" b="b"/>
              <a:pathLst>
                <a:path w="565232" h="56611">
                  <a:moveTo>
                    <a:pt x="28305" y="0"/>
                  </a:moveTo>
                  <a:lnTo>
                    <a:pt x="536926" y="0"/>
                  </a:lnTo>
                  <a:cubicBezTo>
                    <a:pt x="552559" y="0"/>
                    <a:pt x="565232" y="12673"/>
                    <a:pt x="565232" y="28305"/>
                  </a:cubicBezTo>
                  <a:lnTo>
                    <a:pt x="565232" y="28305"/>
                  </a:lnTo>
                  <a:cubicBezTo>
                    <a:pt x="565232" y="35813"/>
                    <a:pt x="562250" y="43012"/>
                    <a:pt x="556941" y="48320"/>
                  </a:cubicBezTo>
                  <a:cubicBezTo>
                    <a:pt x="551633" y="53629"/>
                    <a:pt x="544433" y="56611"/>
                    <a:pt x="536926" y="56611"/>
                  </a:cubicBezTo>
                  <a:lnTo>
                    <a:pt x="28305" y="56611"/>
                  </a:lnTo>
                  <a:cubicBezTo>
                    <a:pt x="20798" y="56611"/>
                    <a:pt x="13599" y="53629"/>
                    <a:pt x="8290" y="48320"/>
                  </a:cubicBezTo>
                  <a:cubicBezTo>
                    <a:pt x="2982" y="43012"/>
                    <a:pt x="0" y="35813"/>
                    <a:pt x="0" y="28305"/>
                  </a:cubicBezTo>
                  <a:lnTo>
                    <a:pt x="0" y="28305"/>
                  </a:lnTo>
                  <a:cubicBezTo>
                    <a:pt x="0" y="20798"/>
                    <a:pt x="2982" y="13599"/>
                    <a:pt x="8290" y="8290"/>
                  </a:cubicBezTo>
                  <a:cubicBezTo>
                    <a:pt x="13599" y="2982"/>
                    <a:pt x="20798" y="0"/>
                    <a:pt x="28305" y="0"/>
                  </a:cubicBez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ko-CN" altLang="en-US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47625"/>
              <a:ext cx="565232" cy="104236"/>
            </a:xfrm>
            <a:prstGeom prst="rect">
              <a:avLst/>
            </a:prstGeom>
          </p:spPr>
          <p:txBody>
            <a:bodyPr lIns="23334" tIns="23334" rIns="23334" bIns="23334" rtlCol="0" anchor="ctr"/>
            <a:lstStyle/>
            <a:p>
              <a:pPr algn="ctr">
                <a:lnSpc>
                  <a:spcPts val="1469"/>
                </a:lnSpc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5202701" y="9488401"/>
            <a:ext cx="1268061" cy="127003"/>
            <a:chOff x="0" y="0"/>
            <a:chExt cx="565232" cy="56611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565232" cy="56611"/>
            </a:xfrm>
            <a:custGeom>
              <a:avLst/>
              <a:gdLst/>
              <a:ahLst/>
              <a:cxnLst/>
              <a:rect l="l" t="t" r="r" b="b"/>
              <a:pathLst>
                <a:path w="565232" h="56611">
                  <a:moveTo>
                    <a:pt x="28305" y="0"/>
                  </a:moveTo>
                  <a:lnTo>
                    <a:pt x="536926" y="0"/>
                  </a:lnTo>
                  <a:cubicBezTo>
                    <a:pt x="552559" y="0"/>
                    <a:pt x="565232" y="12673"/>
                    <a:pt x="565232" y="28305"/>
                  </a:cubicBezTo>
                  <a:lnTo>
                    <a:pt x="565232" y="28305"/>
                  </a:lnTo>
                  <a:cubicBezTo>
                    <a:pt x="565232" y="35813"/>
                    <a:pt x="562250" y="43012"/>
                    <a:pt x="556941" y="48320"/>
                  </a:cubicBezTo>
                  <a:cubicBezTo>
                    <a:pt x="551633" y="53629"/>
                    <a:pt x="544433" y="56611"/>
                    <a:pt x="536926" y="56611"/>
                  </a:cubicBezTo>
                  <a:lnTo>
                    <a:pt x="28305" y="56611"/>
                  </a:lnTo>
                  <a:cubicBezTo>
                    <a:pt x="20798" y="56611"/>
                    <a:pt x="13599" y="53629"/>
                    <a:pt x="8290" y="48320"/>
                  </a:cubicBezTo>
                  <a:cubicBezTo>
                    <a:pt x="2982" y="43012"/>
                    <a:pt x="0" y="35813"/>
                    <a:pt x="0" y="28305"/>
                  </a:cubicBezTo>
                  <a:lnTo>
                    <a:pt x="0" y="28305"/>
                  </a:lnTo>
                  <a:cubicBezTo>
                    <a:pt x="0" y="20798"/>
                    <a:pt x="2982" y="13599"/>
                    <a:pt x="8290" y="8290"/>
                  </a:cubicBezTo>
                  <a:cubicBezTo>
                    <a:pt x="13599" y="2982"/>
                    <a:pt x="20798" y="0"/>
                    <a:pt x="28305" y="0"/>
                  </a:cubicBezTo>
                  <a:close/>
                </a:path>
              </a:pathLst>
            </a:custGeom>
            <a:solidFill>
              <a:srgbClr val="5271FF">
                <a:alpha val="40000"/>
              </a:srgbClr>
            </a:solidFill>
          </p:spPr>
          <p:txBody>
            <a:bodyPr/>
            <a:lstStyle/>
            <a:p>
              <a:endParaRPr lang="ko-CN" altLang="en-US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47625"/>
              <a:ext cx="565232" cy="104236"/>
            </a:xfrm>
            <a:prstGeom prst="rect">
              <a:avLst/>
            </a:prstGeom>
          </p:spPr>
          <p:txBody>
            <a:bodyPr lIns="23334" tIns="23334" rIns="23334" bIns="23334" rtlCol="0" anchor="ctr"/>
            <a:lstStyle/>
            <a:p>
              <a:pPr algn="ctr">
                <a:lnSpc>
                  <a:spcPts val="1469"/>
                </a:lnSpc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4937825" y="9488401"/>
            <a:ext cx="1268061" cy="127003"/>
            <a:chOff x="0" y="0"/>
            <a:chExt cx="565232" cy="56611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565232" cy="56611"/>
            </a:xfrm>
            <a:custGeom>
              <a:avLst/>
              <a:gdLst/>
              <a:ahLst/>
              <a:cxnLst/>
              <a:rect l="l" t="t" r="r" b="b"/>
              <a:pathLst>
                <a:path w="565232" h="56611">
                  <a:moveTo>
                    <a:pt x="28305" y="0"/>
                  </a:moveTo>
                  <a:lnTo>
                    <a:pt x="536926" y="0"/>
                  </a:lnTo>
                  <a:cubicBezTo>
                    <a:pt x="552559" y="0"/>
                    <a:pt x="565232" y="12673"/>
                    <a:pt x="565232" y="28305"/>
                  </a:cubicBezTo>
                  <a:lnTo>
                    <a:pt x="565232" y="28305"/>
                  </a:lnTo>
                  <a:cubicBezTo>
                    <a:pt x="565232" y="35813"/>
                    <a:pt x="562250" y="43012"/>
                    <a:pt x="556941" y="48320"/>
                  </a:cubicBezTo>
                  <a:cubicBezTo>
                    <a:pt x="551633" y="53629"/>
                    <a:pt x="544433" y="56611"/>
                    <a:pt x="536926" y="56611"/>
                  </a:cubicBezTo>
                  <a:lnTo>
                    <a:pt x="28305" y="56611"/>
                  </a:lnTo>
                  <a:cubicBezTo>
                    <a:pt x="20798" y="56611"/>
                    <a:pt x="13599" y="53629"/>
                    <a:pt x="8290" y="48320"/>
                  </a:cubicBezTo>
                  <a:cubicBezTo>
                    <a:pt x="2982" y="43012"/>
                    <a:pt x="0" y="35813"/>
                    <a:pt x="0" y="28305"/>
                  </a:cubicBezTo>
                  <a:lnTo>
                    <a:pt x="0" y="28305"/>
                  </a:lnTo>
                  <a:cubicBezTo>
                    <a:pt x="0" y="20798"/>
                    <a:pt x="2982" y="13599"/>
                    <a:pt x="8290" y="8290"/>
                  </a:cubicBezTo>
                  <a:cubicBezTo>
                    <a:pt x="13599" y="2982"/>
                    <a:pt x="20798" y="0"/>
                    <a:pt x="28305" y="0"/>
                  </a:cubicBez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ko-CN" altLang="en-US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-47625"/>
              <a:ext cx="565232" cy="104236"/>
            </a:xfrm>
            <a:prstGeom prst="rect">
              <a:avLst/>
            </a:prstGeom>
          </p:spPr>
          <p:txBody>
            <a:bodyPr lIns="23334" tIns="23334" rIns="23334" bIns="23334" rtlCol="0" anchor="ctr"/>
            <a:lstStyle/>
            <a:p>
              <a:pPr algn="ctr">
                <a:lnSpc>
                  <a:spcPts val="1469"/>
                </a:lnSpc>
              </a:pPr>
              <a:endParaRPr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5202701" y="9781696"/>
            <a:ext cx="1268061" cy="127003"/>
            <a:chOff x="0" y="0"/>
            <a:chExt cx="565232" cy="56611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565232" cy="56611"/>
            </a:xfrm>
            <a:custGeom>
              <a:avLst/>
              <a:gdLst/>
              <a:ahLst/>
              <a:cxnLst/>
              <a:rect l="l" t="t" r="r" b="b"/>
              <a:pathLst>
                <a:path w="565232" h="56611">
                  <a:moveTo>
                    <a:pt x="28305" y="0"/>
                  </a:moveTo>
                  <a:lnTo>
                    <a:pt x="536926" y="0"/>
                  </a:lnTo>
                  <a:cubicBezTo>
                    <a:pt x="552559" y="0"/>
                    <a:pt x="565232" y="12673"/>
                    <a:pt x="565232" y="28305"/>
                  </a:cubicBezTo>
                  <a:lnTo>
                    <a:pt x="565232" y="28305"/>
                  </a:lnTo>
                  <a:cubicBezTo>
                    <a:pt x="565232" y="35813"/>
                    <a:pt x="562250" y="43012"/>
                    <a:pt x="556941" y="48320"/>
                  </a:cubicBezTo>
                  <a:cubicBezTo>
                    <a:pt x="551633" y="53629"/>
                    <a:pt x="544433" y="56611"/>
                    <a:pt x="536926" y="56611"/>
                  </a:cubicBezTo>
                  <a:lnTo>
                    <a:pt x="28305" y="56611"/>
                  </a:lnTo>
                  <a:cubicBezTo>
                    <a:pt x="20798" y="56611"/>
                    <a:pt x="13599" y="53629"/>
                    <a:pt x="8290" y="48320"/>
                  </a:cubicBezTo>
                  <a:cubicBezTo>
                    <a:pt x="2982" y="43012"/>
                    <a:pt x="0" y="35813"/>
                    <a:pt x="0" y="28305"/>
                  </a:cubicBezTo>
                  <a:lnTo>
                    <a:pt x="0" y="28305"/>
                  </a:lnTo>
                  <a:cubicBezTo>
                    <a:pt x="0" y="20798"/>
                    <a:pt x="2982" y="13599"/>
                    <a:pt x="8290" y="8290"/>
                  </a:cubicBezTo>
                  <a:cubicBezTo>
                    <a:pt x="13599" y="2982"/>
                    <a:pt x="20798" y="0"/>
                    <a:pt x="28305" y="0"/>
                  </a:cubicBezTo>
                  <a:close/>
                </a:path>
              </a:pathLst>
            </a:custGeom>
            <a:solidFill>
              <a:srgbClr val="5271FF">
                <a:alpha val="40000"/>
              </a:srgbClr>
            </a:solidFill>
          </p:spPr>
          <p:txBody>
            <a:bodyPr/>
            <a:lstStyle/>
            <a:p>
              <a:endParaRPr lang="ko-CN" altLang="en-US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-47625"/>
              <a:ext cx="565232" cy="104236"/>
            </a:xfrm>
            <a:prstGeom prst="rect">
              <a:avLst/>
            </a:prstGeom>
          </p:spPr>
          <p:txBody>
            <a:bodyPr lIns="23334" tIns="23334" rIns="23334" bIns="23334" rtlCol="0" anchor="ctr"/>
            <a:lstStyle/>
            <a:p>
              <a:pPr algn="ctr">
                <a:lnSpc>
                  <a:spcPts val="1469"/>
                </a:lnSpc>
              </a:pPr>
              <a:endParaRPr/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4937825" y="9781696"/>
            <a:ext cx="1268061" cy="127003"/>
            <a:chOff x="0" y="0"/>
            <a:chExt cx="565232" cy="56611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565232" cy="56611"/>
            </a:xfrm>
            <a:custGeom>
              <a:avLst/>
              <a:gdLst/>
              <a:ahLst/>
              <a:cxnLst/>
              <a:rect l="l" t="t" r="r" b="b"/>
              <a:pathLst>
                <a:path w="565232" h="56611">
                  <a:moveTo>
                    <a:pt x="28305" y="0"/>
                  </a:moveTo>
                  <a:lnTo>
                    <a:pt x="536926" y="0"/>
                  </a:lnTo>
                  <a:cubicBezTo>
                    <a:pt x="552559" y="0"/>
                    <a:pt x="565232" y="12673"/>
                    <a:pt x="565232" y="28305"/>
                  </a:cubicBezTo>
                  <a:lnTo>
                    <a:pt x="565232" y="28305"/>
                  </a:lnTo>
                  <a:cubicBezTo>
                    <a:pt x="565232" y="35813"/>
                    <a:pt x="562250" y="43012"/>
                    <a:pt x="556941" y="48320"/>
                  </a:cubicBezTo>
                  <a:cubicBezTo>
                    <a:pt x="551633" y="53629"/>
                    <a:pt x="544433" y="56611"/>
                    <a:pt x="536926" y="56611"/>
                  </a:cubicBezTo>
                  <a:lnTo>
                    <a:pt x="28305" y="56611"/>
                  </a:lnTo>
                  <a:cubicBezTo>
                    <a:pt x="20798" y="56611"/>
                    <a:pt x="13599" y="53629"/>
                    <a:pt x="8290" y="48320"/>
                  </a:cubicBezTo>
                  <a:cubicBezTo>
                    <a:pt x="2982" y="43012"/>
                    <a:pt x="0" y="35813"/>
                    <a:pt x="0" y="28305"/>
                  </a:cubicBezTo>
                  <a:lnTo>
                    <a:pt x="0" y="28305"/>
                  </a:lnTo>
                  <a:cubicBezTo>
                    <a:pt x="0" y="20798"/>
                    <a:pt x="2982" y="13599"/>
                    <a:pt x="8290" y="8290"/>
                  </a:cubicBezTo>
                  <a:cubicBezTo>
                    <a:pt x="13599" y="2982"/>
                    <a:pt x="20798" y="0"/>
                    <a:pt x="28305" y="0"/>
                  </a:cubicBez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ko-CN" altLang="en-US"/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0" y="-47625"/>
              <a:ext cx="565232" cy="104236"/>
            </a:xfrm>
            <a:prstGeom prst="rect">
              <a:avLst/>
            </a:prstGeom>
          </p:spPr>
          <p:txBody>
            <a:bodyPr lIns="23334" tIns="23334" rIns="23334" bIns="23334" rtlCol="0" anchor="ctr"/>
            <a:lstStyle/>
            <a:p>
              <a:pPr algn="ctr">
                <a:lnSpc>
                  <a:spcPts val="1469"/>
                </a:lnSpc>
              </a:pPr>
              <a:endParaRPr/>
            </a:p>
          </p:txBody>
        </p:sp>
      </p:grpSp>
      <p:sp>
        <p:nvSpPr>
          <p:cNvPr id="56" name="TextBox 56"/>
          <p:cNvSpPr txBox="1"/>
          <p:nvPr/>
        </p:nvSpPr>
        <p:spPr>
          <a:xfrm>
            <a:off x="4062165" y="3662933"/>
            <a:ext cx="1514087" cy="267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29"/>
              </a:lnSpc>
            </a:pPr>
            <a:r>
              <a:rPr lang="en-US" sz="1449" b="1">
                <a:solidFill>
                  <a:srgbClr val="5271FF"/>
                </a:solidFill>
                <a:latin typeface="Nanum Square Ultra-Bold"/>
                <a:ea typeface="Nanum Square Ultra-Bold"/>
                <a:cs typeface="Nanum Square Ultra-Bold"/>
                <a:sym typeface="Nanum Square Ultra-Bold"/>
              </a:rPr>
              <a:t>학력사항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571891" y="5801162"/>
            <a:ext cx="1074567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1">
                <a:solidFill>
                  <a:srgbClr val="5271FF"/>
                </a:solidFill>
                <a:latin typeface="Nanum Square Ultra-Bold"/>
                <a:ea typeface="Nanum Square Ultra-Bold"/>
                <a:cs typeface="Nanum Square Ultra-Bold"/>
                <a:sym typeface="Nanum Square Ultra-Bold"/>
              </a:rPr>
              <a:t>수상내역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571891" y="3653408"/>
            <a:ext cx="1074567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00"/>
              </a:lnSpc>
              <a:spcBef>
                <a:spcPct val="0"/>
              </a:spcBef>
            </a:pPr>
            <a:r>
              <a:rPr lang="en-US" sz="1500" b="1">
                <a:solidFill>
                  <a:srgbClr val="5271FF"/>
                </a:solidFill>
                <a:latin typeface="Nanum Square Ultra-Bold"/>
                <a:ea typeface="Nanum Square Ultra-Bold"/>
                <a:cs typeface="Nanum Square Ultra-Bold"/>
                <a:sym typeface="Nanum Square Ultra-Bold"/>
              </a:rPr>
              <a:t>개인정보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4062165" y="7475300"/>
            <a:ext cx="1074567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1">
                <a:solidFill>
                  <a:srgbClr val="5271FF"/>
                </a:solidFill>
                <a:latin typeface="Nanum Square Ultra-Bold"/>
                <a:ea typeface="Nanum Square Ultra-Bold"/>
                <a:cs typeface="Nanum Square Ultra-Bold"/>
                <a:sym typeface="Nanum Square Ultra-Bold"/>
              </a:rPr>
              <a:t>프로그램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571891" y="8064277"/>
            <a:ext cx="1718625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1">
                <a:solidFill>
                  <a:srgbClr val="5271FF"/>
                </a:solidFill>
                <a:latin typeface="Nanum Square Ultra-Bold"/>
                <a:ea typeface="Nanum Square Ultra-Bold"/>
                <a:cs typeface="Nanum Square Ultra-Bold"/>
                <a:sym typeface="Nanum Square Ultra-Bold"/>
              </a:rPr>
              <a:t>대외활동 및 경력사항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4062165" y="5518028"/>
            <a:ext cx="1074567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1">
                <a:solidFill>
                  <a:srgbClr val="5271FF"/>
                </a:solidFill>
                <a:latin typeface="Nanum Square Ultra-Bold"/>
                <a:ea typeface="Nanum Square Ultra-Bold"/>
                <a:cs typeface="Nanum Square Ultra-Bold"/>
                <a:sym typeface="Nanum Square Ultra-Bold"/>
              </a:rPr>
              <a:t>자격증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4062165" y="4040931"/>
            <a:ext cx="702280" cy="1153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4"/>
              </a:lnSpc>
            </a:pPr>
            <a:r>
              <a:rPr lang="en-US" sz="1181" b="1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2050. 01</a:t>
            </a:r>
          </a:p>
          <a:p>
            <a:pPr algn="l">
              <a:lnSpc>
                <a:spcPts val="2304"/>
              </a:lnSpc>
            </a:pPr>
            <a:r>
              <a:rPr lang="en-US" sz="1181" b="1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2050. 02</a:t>
            </a:r>
          </a:p>
          <a:p>
            <a:pPr algn="l">
              <a:lnSpc>
                <a:spcPts val="2304"/>
              </a:lnSpc>
            </a:pPr>
            <a:r>
              <a:rPr lang="en-US" sz="1181" b="1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2050. 03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2050. 04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571891" y="6217042"/>
            <a:ext cx="667762" cy="143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2050. 01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2050. 02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2050. 03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2050. 04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2050. 05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571891" y="4069448"/>
            <a:ext cx="428145" cy="1445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이름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생일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전화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메일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주소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571891" y="8505205"/>
            <a:ext cx="996021" cy="1445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2050. 01 - 02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2050. 02 - 03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2050. 03 - 04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2050. 04 - 05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2050. 05 - 06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4062165" y="5896098"/>
            <a:ext cx="996021" cy="1153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2050</a:t>
            </a: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. 01. 01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2050. 01. 02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2050. 01. 03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2050. 01. 04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4062165" y="7919896"/>
            <a:ext cx="825352" cy="2031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프로그램 명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프로그램 명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프로그램 명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프로그램 명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프로그램 명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프로그램 명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 u="none" strike="noStrike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프로그램 명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6657235" y="7919896"/>
            <a:ext cx="259650" cy="2031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4"/>
              </a:lnSpc>
            </a:pPr>
            <a:r>
              <a:rPr lang="en-US" sz="1181" b="1">
                <a:solidFill>
                  <a:srgbClr val="5271FF">
                    <a:alpha val="40000"/>
                  </a:srgbClr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90</a:t>
            </a:r>
          </a:p>
          <a:p>
            <a:pPr algn="l">
              <a:lnSpc>
                <a:spcPts val="2304"/>
              </a:lnSpc>
            </a:pPr>
            <a:r>
              <a:rPr lang="en-US" sz="1181" b="1">
                <a:solidFill>
                  <a:srgbClr val="5271FF">
                    <a:alpha val="40000"/>
                  </a:srgbClr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90</a:t>
            </a:r>
          </a:p>
          <a:p>
            <a:pPr algn="l">
              <a:lnSpc>
                <a:spcPts val="2304"/>
              </a:lnSpc>
            </a:pPr>
            <a:r>
              <a:rPr lang="en-US" sz="1181" b="1">
                <a:solidFill>
                  <a:srgbClr val="5271FF">
                    <a:alpha val="40000"/>
                  </a:srgbClr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80</a:t>
            </a:r>
          </a:p>
          <a:p>
            <a:pPr algn="l">
              <a:lnSpc>
                <a:spcPts val="2304"/>
              </a:lnSpc>
            </a:pPr>
            <a:r>
              <a:rPr lang="en-US" sz="1181" b="1">
                <a:solidFill>
                  <a:srgbClr val="5271FF">
                    <a:alpha val="40000"/>
                  </a:srgbClr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80</a:t>
            </a:r>
          </a:p>
          <a:p>
            <a:pPr algn="l">
              <a:lnSpc>
                <a:spcPts val="2304"/>
              </a:lnSpc>
            </a:pPr>
            <a:r>
              <a:rPr lang="en-US" sz="1181" b="1">
                <a:solidFill>
                  <a:srgbClr val="5271FF">
                    <a:alpha val="40000"/>
                  </a:srgbClr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80</a:t>
            </a:r>
          </a:p>
          <a:p>
            <a:pPr algn="l">
              <a:lnSpc>
                <a:spcPts val="2304"/>
              </a:lnSpc>
            </a:pPr>
            <a:r>
              <a:rPr lang="en-US" sz="1181" b="1">
                <a:solidFill>
                  <a:srgbClr val="5271FF">
                    <a:alpha val="40000"/>
                  </a:srgbClr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80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b="1">
                <a:solidFill>
                  <a:srgbClr val="5271FF">
                    <a:alpha val="40000"/>
                  </a:srgbClr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80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4870415" y="4040931"/>
            <a:ext cx="2117694" cy="1153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u="none" strike="noStrike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라라나 대학교 디자인과 졸업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u="none" strike="noStrike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라라나 대학교 디자인과 입학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u="none" strike="noStrike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라라나 고등학교 졸업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u="none" strike="noStrike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라라나 고등학교 입학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1363478" y="6217042"/>
            <a:ext cx="2398522" cy="1411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4"/>
              </a:lnSpc>
            </a:pPr>
            <a:r>
              <a:rPr lang="en-US" sz="1181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대학생 디자인 공모전 대상</a:t>
            </a:r>
          </a:p>
          <a:p>
            <a:pPr algn="l">
              <a:lnSpc>
                <a:spcPts val="2304"/>
              </a:lnSpc>
            </a:pPr>
            <a:r>
              <a:rPr lang="en-US" sz="1181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대학생 디자인 공모전 대상</a:t>
            </a:r>
          </a:p>
          <a:p>
            <a:pPr algn="l">
              <a:lnSpc>
                <a:spcPts val="2304"/>
              </a:lnSpc>
            </a:pPr>
            <a:r>
              <a:rPr lang="en-US" sz="1181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패키지 디자인 공모전 금상</a:t>
            </a:r>
          </a:p>
          <a:p>
            <a:pPr algn="l">
              <a:lnSpc>
                <a:spcPts val="2304"/>
              </a:lnSpc>
            </a:pPr>
            <a:r>
              <a:rPr lang="en-US" sz="1181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대학생 마케팅 공모전 금상</a:t>
            </a:r>
          </a:p>
          <a:p>
            <a:pPr algn="l">
              <a:lnSpc>
                <a:spcPts val="2304"/>
              </a:lnSpc>
            </a:pPr>
            <a:r>
              <a:rPr lang="en-US" sz="1181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청소년 미술대회 동상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1688145" y="8505205"/>
            <a:ext cx="1773690" cy="1445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u="none" strike="noStrike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라라나 컴퍼니 디자이너 인턴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u="none" strike="noStrike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라라나 컴퍼니 디자이너 인턴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u="none" strike="noStrike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라라나 컴퍼니 디자이너 인턴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u="none" strike="noStrike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라라나 컴퍼니 디자이너 인턴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u="none" strike="noStrike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라라나 컴퍼니 디자이너 인턴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5179196" y="5896098"/>
            <a:ext cx="1773690" cy="1153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u="none" strike="noStrike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외국어 자격 시험 1급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u="none" strike="noStrike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외국어 자격 시험 2급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u="none" strike="noStrike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프로그램 기능 자격증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u="none" strike="noStrike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프로그램 기능 자격증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1045933" y="4061851"/>
            <a:ext cx="2098243" cy="1445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u="none" strike="noStrike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전혜원 Hae-won jeon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u="none" strike="noStrike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2050년 01월 01일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u="none" strike="noStrike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123-456-7890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u="none" strike="noStrike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hello@reallygreatsite.com</a:t>
            </a:r>
          </a:p>
          <a:p>
            <a:pPr marL="0" lvl="0" indent="0" algn="l">
              <a:lnSpc>
                <a:spcPts val="2304"/>
              </a:lnSpc>
              <a:spcBef>
                <a:spcPct val="0"/>
              </a:spcBef>
            </a:pPr>
            <a:r>
              <a:rPr lang="en-US" sz="1181" u="none" strike="noStrike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123 Anywhere St., Any City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2836421" y="1115123"/>
            <a:ext cx="4030192" cy="542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2"/>
              </a:lnSpc>
            </a:pPr>
            <a:r>
              <a:rPr lang="en-US" sz="3209" b="1">
                <a:solidFill>
                  <a:srgbClr val="5271FF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디자이너 전혜원입니다.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2836421" y="656637"/>
            <a:ext cx="2145791" cy="482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1"/>
              </a:lnSpc>
            </a:pPr>
            <a:r>
              <a:rPr lang="en-US" sz="2736" b="1">
                <a:solidFill>
                  <a:srgbClr val="737373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안녕하세요.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2872421" y="1947425"/>
            <a:ext cx="4030192" cy="877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760"/>
              </a:lnSpc>
              <a:spcBef>
                <a:spcPct val="0"/>
              </a:spcBef>
            </a:pPr>
            <a:r>
              <a:rPr lang="en-US" sz="1100">
                <a:solidFill>
                  <a:srgbClr val="737373"/>
                </a:solidFill>
                <a:latin typeface="Nanum Square"/>
                <a:ea typeface="Nanum Square"/>
                <a:cs typeface="Nanum Square"/>
                <a:sym typeface="Nanum Square"/>
              </a:rPr>
              <a:t>안녕하세요. 디자이너 전혜원입니다. 여러분께 새로운 창조적인 아이디어와 디자인을 선보일 수 있어 기쁩니다. 함께 멋진 작품을 만들어내는 것이 목표입니다. 협업과 소통을 통해 더 나은 결과물을 만들어 나가겠습니다.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232</Words>
  <Application>Microsoft Macintosh PowerPoint</Application>
  <PresentationFormat>사용자 지정</PresentationFormat>
  <Paragraphs>69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Calibri</vt:lpstr>
      <vt:lpstr>Nanum Square Ultra-Bold</vt:lpstr>
      <vt:lpstr>Nanum Square</vt:lpstr>
      <vt:lpstr>Arial</vt:lpstr>
      <vt:lpstr>Nanum Square Bold</vt:lpstr>
      <vt:lpstr>Office Theme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파란색 회색 심플 깔끔한 디자이너 이력서</dc:title>
  <cp:lastModifiedBy>sooyeon lee</cp:lastModifiedBy>
  <cp:revision>1</cp:revision>
  <dcterms:created xsi:type="dcterms:W3CDTF">2006-08-16T00:00:00Z</dcterms:created>
  <dcterms:modified xsi:type="dcterms:W3CDTF">2026-05-12T14:10:32Z</dcterms:modified>
  <dc:identifier>DAHC_flIfag</dc:identifier>
</cp:coreProperties>
</file>